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3" autoAdjust="0"/>
    <p:restoredTop sz="94614" autoAdjust="0"/>
  </p:normalViewPr>
  <p:slideViewPr>
    <p:cSldViewPr snapToGrid="0">
      <p:cViewPr varScale="1">
        <p:scale>
          <a:sx n="105" d="100"/>
          <a:sy n="105" d="100"/>
        </p:scale>
        <p:origin x="82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46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a complete food chain.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11463" y="2992235"/>
            <a:ext cx="8006025" cy="775335"/>
            <a:chOff x="611463" y="2992235"/>
            <a:chExt cx="8006025" cy="775335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194111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421650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649189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 Box 39"/>
            <p:cNvSpPr txBox="1"/>
            <p:nvPr/>
          </p:nvSpPr>
          <p:spPr>
            <a:xfrm>
              <a:off x="61146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A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2" name="Text Box 40"/>
            <p:cNvSpPr txBox="1"/>
            <p:nvPr/>
          </p:nvSpPr>
          <p:spPr>
            <a:xfrm>
              <a:off x="288685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B</a:t>
              </a:r>
              <a:endPara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3" name="Text Box 41"/>
            <p:cNvSpPr txBox="1"/>
            <p:nvPr/>
          </p:nvSpPr>
          <p:spPr>
            <a:xfrm>
              <a:off x="516224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24" name="Text Box 42"/>
            <p:cNvSpPr txBox="1"/>
            <p:nvPr/>
          </p:nvSpPr>
          <p:spPr>
            <a:xfrm>
              <a:off x="7437632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D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307887" y="2822758"/>
            <a:ext cx="8492463" cy="77931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GB" dirty="0" smtClean="0"/>
              <a:t>1.	Read </a:t>
            </a:r>
            <a:r>
              <a:rPr lang="en-GB" dirty="0"/>
              <a:t>the statements about </a:t>
            </a:r>
            <a:r>
              <a:rPr lang="en-GB" b="1" dirty="0" smtClean="0"/>
              <a:t>organism A</a:t>
            </a:r>
            <a:r>
              <a:rPr lang="en-GB" dirty="0" smtClean="0"/>
              <a:t>.</a:t>
            </a:r>
            <a:endParaRPr lang="en-GB" dirty="0"/>
          </a:p>
          <a:p>
            <a:pPr marL="363538" lvl="0">
              <a:defRPr/>
            </a:pPr>
            <a:r>
              <a:rPr lang="en-GB" dirty="0"/>
              <a:t>How do you feel about each statement</a:t>
            </a:r>
            <a:r>
              <a:rPr lang="en-GB" dirty="0" smtClean="0"/>
              <a:t>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7887" y="37285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07887" y="43883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7887" y="50481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07887" y="570800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5062" y="3816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4238" y="3813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at the start of the food chain.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62" y="44737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4237" y="44713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 producer.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062" y="51335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992" y="51311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 consumer.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79333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422" y="579101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 herbivore.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070289" y="3728551"/>
            <a:ext cx="2730061" cy="544860"/>
            <a:chOff x="5846013" y="2914258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070289" y="4388369"/>
            <a:ext cx="2730061" cy="544860"/>
            <a:chOff x="5846013" y="3574076"/>
            <a:chExt cx="2954337" cy="544860"/>
          </a:xfrm>
        </p:grpSpPr>
        <p:sp>
          <p:nvSpPr>
            <p:cNvPr id="38" name="Rectangle 37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070289" y="5048187"/>
            <a:ext cx="2730061" cy="549393"/>
            <a:chOff x="5846013" y="4233894"/>
            <a:chExt cx="2954337" cy="549393"/>
          </a:xfrm>
        </p:grpSpPr>
        <p:sp>
          <p:nvSpPr>
            <p:cNvPr id="43" name="Rectangle 42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070289" y="5705605"/>
            <a:ext cx="2730061" cy="544860"/>
            <a:chOff x="5846013" y="4891312"/>
            <a:chExt cx="2954337" cy="544860"/>
          </a:xfrm>
        </p:grpSpPr>
        <p:sp>
          <p:nvSpPr>
            <p:cNvPr id="48" name="Rectangle 47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070289" y="2773253"/>
            <a:ext cx="2730061" cy="838779"/>
            <a:chOff x="5846013" y="2252879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070289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56237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35318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18580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11463" y="1239635"/>
            <a:ext cx="8006025" cy="775335"/>
            <a:chOff x="611463" y="2992235"/>
            <a:chExt cx="8006025" cy="775335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194111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421650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49189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 Box 39"/>
            <p:cNvSpPr txBox="1"/>
            <p:nvPr/>
          </p:nvSpPr>
          <p:spPr>
            <a:xfrm>
              <a:off x="61146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A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6" name="Text Box 40"/>
            <p:cNvSpPr txBox="1"/>
            <p:nvPr/>
          </p:nvSpPr>
          <p:spPr>
            <a:xfrm>
              <a:off x="288685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B</a:t>
              </a:r>
              <a:endPara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7" name="Text Box 41"/>
            <p:cNvSpPr txBox="1"/>
            <p:nvPr/>
          </p:nvSpPr>
          <p:spPr>
            <a:xfrm>
              <a:off x="516224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8" name="Text Box 42"/>
            <p:cNvSpPr txBox="1"/>
            <p:nvPr/>
          </p:nvSpPr>
          <p:spPr>
            <a:xfrm>
              <a:off x="7437632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D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214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307887" y="2822758"/>
            <a:ext cx="8492463" cy="77931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GB" dirty="0"/>
              <a:t>2</a:t>
            </a:r>
            <a:r>
              <a:rPr lang="en-GB" dirty="0" smtClean="0"/>
              <a:t>.	Read </a:t>
            </a:r>
            <a:r>
              <a:rPr lang="en-GB" dirty="0"/>
              <a:t>the statements about </a:t>
            </a:r>
            <a:r>
              <a:rPr lang="en-GB" b="1" dirty="0"/>
              <a:t>organism </a:t>
            </a:r>
            <a:r>
              <a:rPr lang="en-GB" b="1" dirty="0" smtClean="0"/>
              <a:t>C</a:t>
            </a:r>
            <a:r>
              <a:rPr lang="en-GB" dirty="0" smtClean="0"/>
              <a:t>.</a:t>
            </a:r>
            <a:endParaRPr lang="en-GB" dirty="0"/>
          </a:p>
          <a:p>
            <a:pPr marL="363538" lvl="0">
              <a:defRPr/>
            </a:pPr>
            <a:r>
              <a:rPr lang="en-GB" dirty="0"/>
              <a:t>How do you feel about each statement</a:t>
            </a:r>
            <a:r>
              <a:rPr lang="en-GB" dirty="0" smtClean="0"/>
              <a:t>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7887" y="37285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07887" y="43883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7887" y="50481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07887" y="570800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5062" y="3816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4238" y="3813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 producer.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62" y="44737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4237" y="44713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 consumer.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062" y="51335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992" y="51311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a predator.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79333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422" y="579101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prey.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070289" y="3728551"/>
            <a:ext cx="2730061" cy="544860"/>
            <a:chOff x="5846013" y="2914258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070289" y="4388369"/>
            <a:ext cx="2730061" cy="544860"/>
            <a:chOff x="5846013" y="3574076"/>
            <a:chExt cx="2954337" cy="544860"/>
          </a:xfrm>
        </p:grpSpPr>
        <p:sp>
          <p:nvSpPr>
            <p:cNvPr id="38" name="Rectangle 37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070289" y="5048187"/>
            <a:ext cx="2730061" cy="549393"/>
            <a:chOff x="5846013" y="4233894"/>
            <a:chExt cx="2954337" cy="549393"/>
          </a:xfrm>
        </p:grpSpPr>
        <p:sp>
          <p:nvSpPr>
            <p:cNvPr id="43" name="Rectangle 42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070289" y="5705605"/>
            <a:ext cx="2730061" cy="544860"/>
            <a:chOff x="5846013" y="4891312"/>
            <a:chExt cx="2954337" cy="544860"/>
          </a:xfrm>
        </p:grpSpPr>
        <p:sp>
          <p:nvSpPr>
            <p:cNvPr id="48" name="Rectangle 47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070289" y="2773253"/>
            <a:ext cx="2730061" cy="838779"/>
            <a:chOff x="5846013" y="2252879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070289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56237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35318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18580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11463" y="1239635"/>
            <a:ext cx="8006025" cy="775335"/>
            <a:chOff x="611463" y="2992235"/>
            <a:chExt cx="8006025" cy="775335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194111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421650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49189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 Box 39"/>
            <p:cNvSpPr txBox="1"/>
            <p:nvPr/>
          </p:nvSpPr>
          <p:spPr>
            <a:xfrm>
              <a:off x="61146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A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6" name="Text Box 40"/>
            <p:cNvSpPr txBox="1"/>
            <p:nvPr/>
          </p:nvSpPr>
          <p:spPr>
            <a:xfrm>
              <a:off x="288685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B</a:t>
              </a:r>
              <a:endPara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7" name="Text Box 41"/>
            <p:cNvSpPr txBox="1"/>
            <p:nvPr/>
          </p:nvSpPr>
          <p:spPr>
            <a:xfrm>
              <a:off x="516224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8" name="Text Box 42"/>
            <p:cNvSpPr txBox="1"/>
            <p:nvPr/>
          </p:nvSpPr>
          <p:spPr>
            <a:xfrm>
              <a:off x="7437632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D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41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307887" y="2822758"/>
            <a:ext cx="8492463" cy="77931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GB" dirty="0" smtClean="0"/>
              <a:t>3.	Read </a:t>
            </a:r>
            <a:r>
              <a:rPr lang="en-GB" dirty="0"/>
              <a:t>the statements about </a:t>
            </a:r>
            <a:r>
              <a:rPr lang="en-GB" dirty="0" smtClean="0"/>
              <a:t>the food chain.</a:t>
            </a:r>
            <a:endParaRPr lang="en-GB" dirty="0"/>
          </a:p>
          <a:p>
            <a:pPr marL="363538" lvl="0">
              <a:defRPr/>
            </a:pPr>
            <a:r>
              <a:rPr lang="en-GB" dirty="0"/>
              <a:t>How do you feel about each statement</a:t>
            </a:r>
            <a:r>
              <a:rPr lang="en-GB" dirty="0" smtClean="0"/>
              <a:t>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7887" y="37285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07887" y="43883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7887" y="50481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07887" y="570800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5062" y="3816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4238" y="3813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eats 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62" y="44737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4237" y="44713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eats 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062" y="51335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992" y="51311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eats 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79333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422" y="579101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 </a:t>
            </a:r>
            <a:r>
              <a:rPr lang="en-GB" sz="17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could only eat organisms that are smaller than it is.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070289" y="3728551"/>
            <a:ext cx="2730061" cy="544860"/>
            <a:chOff x="5846013" y="2914258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070289" y="4388369"/>
            <a:ext cx="2730061" cy="544860"/>
            <a:chOff x="5846013" y="3574076"/>
            <a:chExt cx="2954337" cy="544860"/>
          </a:xfrm>
        </p:grpSpPr>
        <p:sp>
          <p:nvSpPr>
            <p:cNvPr id="38" name="Rectangle 37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070289" y="5048187"/>
            <a:ext cx="2730061" cy="549393"/>
            <a:chOff x="5846013" y="4233894"/>
            <a:chExt cx="2954337" cy="549393"/>
          </a:xfrm>
        </p:grpSpPr>
        <p:sp>
          <p:nvSpPr>
            <p:cNvPr id="43" name="Rectangle 42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070289" y="5705605"/>
            <a:ext cx="2730061" cy="544860"/>
            <a:chOff x="5846013" y="4891312"/>
            <a:chExt cx="2954337" cy="544860"/>
          </a:xfrm>
        </p:grpSpPr>
        <p:sp>
          <p:nvSpPr>
            <p:cNvPr id="48" name="Rectangle 47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070289" y="2773253"/>
            <a:ext cx="2730061" cy="838779"/>
            <a:chOff x="5846013" y="2252879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070289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56237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35318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18580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11463" y="1239635"/>
            <a:ext cx="8006025" cy="775335"/>
            <a:chOff x="611463" y="2992235"/>
            <a:chExt cx="8006025" cy="775335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194111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421650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6491899" y="3391139"/>
              <a:ext cx="79593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 Box 39"/>
            <p:cNvSpPr txBox="1"/>
            <p:nvPr/>
          </p:nvSpPr>
          <p:spPr>
            <a:xfrm>
              <a:off x="61146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A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6" name="Text Box 40"/>
            <p:cNvSpPr txBox="1"/>
            <p:nvPr/>
          </p:nvSpPr>
          <p:spPr>
            <a:xfrm>
              <a:off x="288685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B</a:t>
              </a:r>
              <a:endPara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7" name="Text Box 41"/>
            <p:cNvSpPr txBox="1"/>
            <p:nvPr/>
          </p:nvSpPr>
          <p:spPr>
            <a:xfrm>
              <a:off x="5162243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  <p:sp>
          <p:nvSpPr>
            <p:cNvPr id="68" name="Text Box 42"/>
            <p:cNvSpPr txBox="1"/>
            <p:nvPr/>
          </p:nvSpPr>
          <p:spPr>
            <a:xfrm>
              <a:off x="7437632" y="2992235"/>
              <a:ext cx="1179856" cy="7753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72000" tIns="45720" rIns="72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6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Organism </a:t>
              </a:r>
              <a:r>
                <a:rPr lang="en-GB" sz="1600" b="1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D</a:t>
              </a:r>
              <a:endParaRPr lang="en-GB" sz="160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41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58</TotalTime>
  <Words>234</Words>
  <Application>Microsoft Office PowerPoint</Application>
  <PresentationFormat>On-screen Show (4:3)</PresentationFormat>
  <Paragraphs>67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15</cp:revision>
  <dcterms:created xsi:type="dcterms:W3CDTF">2019-03-05T09:06:07Z</dcterms:created>
  <dcterms:modified xsi:type="dcterms:W3CDTF">2019-03-06T13:47:34Z</dcterms:modified>
</cp:coreProperties>
</file>